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222" r:id="rId3"/>
    <p:sldId id="1283" r:id="rId4"/>
    <p:sldId id="1223" r:id="rId5"/>
    <p:sldId id="1224" r:id="rId6"/>
    <p:sldId id="1225" r:id="rId7"/>
    <p:sldId id="1226" r:id="rId8"/>
    <p:sldId id="1227" r:id="rId9"/>
    <p:sldId id="1228" r:id="rId10"/>
    <p:sldId id="1229" r:id="rId11"/>
    <p:sldId id="1230" r:id="rId12"/>
    <p:sldId id="1231" r:id="rId13"/>
    <p:sldId id="1232" r:id="rId14"/>
    <p:sldId id="1233" r:id="rId15"/>
    <p:sldId id="1234" r:id="rId16"/>
    <p:sldId id="1241" r:id="rId17"/>
    <p:sldId id="1239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make a hole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洞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wall so that the light from my neighbour’s house can come to mine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可知，匡衡在墙上挖了个洞，借着邻居的烛光看书。故选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094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601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推断人物情绪变化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may Kuang Heng feel when he has the idea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indent="-742950" hangingPunct="0">
              <a:spcAft>
                <a:spcPts val="0"/>
              </a:spcAft>
              <a:buAutoNum type="alphaUcPeriod"/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marL="742950" indent="-742950" hangingPunct="0">
              <a:spcAft>
                <a:spcPts val="0"/>
              </a:spcAft>
              <a:buAutoNum type="alphaUcPeriod"/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中考新考法-8.eps" descr="id:21475002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3" y="908720"/>
            <a:ext cx="7344816" cy="69584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411927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Kuang Heng likes reading books very much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make a hole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洞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wall so that the light from my neighbour’s house can come to mine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可知，匡衡想到了这个点子，应该感到很高兴。故选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457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Kuang Heng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parents don’t want him to go 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loves reading and he finds every way to do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asks his neighbour to keep the light on every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neighbour is not happy when he knows about the hole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29867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becomes a great scholar.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以及匡衡通过挖洞借光来看书一事可以推测，他喜欢读书，并且想尽了一切办法来读书。故选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019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标题归纳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be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Money to Read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Kind Neighbour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Candles Are Important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through the Hole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4.eps" descr="id:21475003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07443" y="958756"/>
            <a:ext cx="4765440" cy="60756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4517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标题归纳题。通读全文可知，文章讲的是匡衡通过墙上的洞借光来读书的故事，因此选项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通过洞读书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为最佳标题。故选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579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567000" cy="456076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4801314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make a hole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洞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light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himself.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我可以在墙上打个洞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这样邻居家的光就能照到我家了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他对自己说。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4077072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816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324898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为了；以便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，引导目的状语从句，从句中常含有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等情态动词。如：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started out early so that he could catch the first bus.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他出发得很早以便赶上早班车。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285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3256" y="858914"/>
            <a:ext cx="11504179" cy="14938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294" y="2420888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4" y="2420888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本文讲的是匡衡通过墙上的洞借光来读书的历史故事。</a:t>
            </a:r>
            <a:endParaRPr lang="zh-CN" altLang="zh-CN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56950" y="405098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河南郑州新郑期末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30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51688" y="1916832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boy named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born in a poor family so he doesn’t have enough money to go to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450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Kuang Heng likes reading books very much, but he has to work during the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only read books during the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has no money to buy a candle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it often takes him half a month to finish reading a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always feels 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3010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he finds that his neighbour has candles, but the man lives next to his house and the light from the candles can’t go through his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an idea comes to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can make a hole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洞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wall so that the light from my neighbour’s house can come to mine,” he says to himself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393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that day on, Kuang Heng reads books every night until the light goes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Finally, he becomes a great scholar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根据材料内容选择最佳答案。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603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it often take Kuang Heng half a month to finish reading a book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isn’t a fast reader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doesn’t love reading at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doesn’t have time at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has no money to buy candles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62097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only read books during the night. But he has no money to buy a candle. So it often takes him half a month to finish reading a book.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可知，匡衡常常要花半个月才能读完一本书是因为他没钱买蜡烛。故选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053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Kuang Heng makes a hole in his wall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 he is good at reading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with his neighbour’s light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 his neighbour to read with him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his neighbour’s candles away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86649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604</Words>
  <Application>Microsoft Office PowerPoint</Application>
  <PresentationFormat>自定义</PresentationFormat>
  <Paragraphs>44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476</cp:revision>
  <dcterms:created xsi:type="dcterms:W3CDTF">2020-11-06T05:24:00Z</dcterms:created>
  <dcterms:modified xsi:type="dcterms:W3CDTF">2025-09-13T05:29:26Z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